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68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96E16-C650-24FE-4366-4FC078106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5909F6-A689-2E0C-71F5-F63D592E5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61C2AB-5B96-EE6D-70E4-1ED506DE4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9663FB-31BB-A7E4-2577-6FD03BF74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0BD0B8-4415-4DFE-E1E1-A2C38E49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613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CED20-83BA-191C-5120-963D6F62B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701DBB-BB55-B7E7-F92D-FF47E2EA1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C06769-E4F0-9C8F-6BF9-729704952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AAC8A5-044B-01CD-3D5B-8ADE4724D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9D4BE9-5969-AF71-7AB9-3B30F77B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596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AF1F29-1E23-07F9-B7F1-20E5CADC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1D3D2D-79C8-52FE-5A05-66D8214D3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4A5888-C0B2-3BE8-F74B-D44BED3B2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C4462D-971C-01B5-5A70-23DD1B14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6B2907-619B-5F25-CE58-A12E1A14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56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F2275-12B8-CD8D-2A18-DB61FBB8A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2B9163-84A5-9AE4-8807-FF9B30235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37E04A-693F-9CC7-38F9-2BABD9EC2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F8B7F7-61DA-C5C8-0478-279544F3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B103BD-E851-930A-3AC1-B2EA1A038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94A2BB-9556-7FEE-E239-1F273184F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422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79B70-02EF-CC72-84DE-B3B288688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E89C52-E882-F3F8-927B-EBBBE372A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852942-E88B-1BC0-D270-58569021B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6E03A9-18A7-1D5B-D37E-1DCC4590E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316D6C-B440-2FCC-0459-069C00A27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75DD059-B762-5E2E-01E6-8E3CEFDF6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A6890E-CCEA-1C9F-0292-3ACA4D19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7B7312E-40EA-EC97-58BD-00BD34D7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612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83158-6B1A-653A-C3D0-E3E1E626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0CCF10-A054-07B9-9B64-631F1281F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2EA405-0421-C7CB-9D9D-2D9F29E0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D359708-27C2-3B8A-1AB7-A82102598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764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184A1FC-538D-E60E-CB54-E200F724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239421-F2CD-9A80-0613-38FC197C6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230799-444A-499D-E7B1-98EA4A77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1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FFAFE-01F7-BD51-5E20-18562C6A8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7DC609-FB68-A011-F6A8-FC3A85055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B2B112-903E-DFBD-EA7D-ACE46A1ED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4C13FF-C3CB-386D-CEDE-FE256337F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304D6A-3035-9FA3-BBFB-9B360149D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D0456F-5987-B540-ACAB-96E23978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60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6E7D7E-ACA4-8FE5-7428-FFF3AC60C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112D5D-A88D-C145-85E6-9BA8AF775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5F40CF-FE0F-99B0-6C4D-2948D3D0B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290DED-1A80-25FE-66DB-C3465E36F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4877E9-55D3-95B2-5E1E-95BCBA37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D75E28-269B-E20E-DDB7-FD808E733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13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19DB4A-584E-45D7-0FB9-2FB1BD42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6BC9A7-7228-2611-CA0D-7C9874C16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09892A-3919-F6C0-3C23-B954ED164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6CCAA4-8C82-CB2D-1220-11B01FF02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C9D7FD-CEC6-53B3-DBDE-489C0D047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3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E357D3-00A3-5548-8B56-77B43C68ED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FC06DB-0F70-3416-799F-39F13D9163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BA7241-02A9-A81F-6B4C-1F140D320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B341C4-117E-02EF-F5D0-3936CC04C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9D96E4-FA52-2887-F9B7-8B339467C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64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F5291-4C51-8A54-96F9-949A64A89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411E35-A2E1-970A-A3A3-CDA9B2C10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977180-F269-7339-9EC0-8AEFFF9B2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D6BA-ECE4-4F27-BA34-227D53BB1B24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D5EC6F-8B6B-63FE-8B7D-7E5B43B317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847630-F00B-F78B-50B7-1FF003EB8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14D49-9F43-4842-964D-609316A1B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939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7F3F39-0EBD-EF29-4B58-F3B9FAF29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86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CA782-4B18-C6B6-E0F3-36584243E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3569FA-418C-AA11-E3E0-8AEDA2193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17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A2341-8A31-AFC8-DBB4-9665DEF91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5DD6DB-E25F-354C-E283-2AF64A604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00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FE940-8F5B-9317-DA75-B79D0B0D8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C473AC-C0D5-80B5-5C59-6B78A0783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39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88C30-C87E-A555-9667-D3CEDD415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080D6A-883B-A38B-5DEE-308A2477E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97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84683-7120-2913-29DE-7CFA91F8D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AB5910-8930-B75E-0C49-DCD8AA501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32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DCC7C-3EAD-5A88-3BDA-74A842D4D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879CAC-070E-AADF-AF21-4BF28E3A5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97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028-4A45-6755-6125-7D6625767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367CA0-3A3B-3A8C-549C-596E0D0E8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06DA6D-74C3-FD89-9B1B-734A88FE000C}"/>
              </a:ext>
            </a:extLst>
          </p:cNvPr>
          <p:cNvSpPr txBox="1"/>
          <p:nvPr/>
        </p:nvSpPr>
        <p:spPr>
          <a:xfrm>
            <a:off x="4692316" y="5859379"/>
            <a:ext cx="2863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827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Zakhab Shimob</dc:creator>
  <cp:lastModifiedBy>Zakhab Shimob</cp:lastModifiedBy>
  <cp:revision>1</cp:revision>
  <dcterms:created xsi:type="dcterms:W3CDTF">2026-08-24T14:19:01Z</dcterms:created>
  <dcterms:modified xsi:type="dcterms:W3CDTF">2026-08-24T14:22:52Z</dcterms:modified>
</cp:coreProperties>
</file>